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6" r:id="rId2"/>
    <p:sldId id="268" r:id="rId3"/>
    <p:sldId id="269" r:id="rId4"/>
    <p:sldId id="256" r:id="rId5"/>
    <p:sldId id="263" r:id="rId6"/>
    <p:sldId id="264" r:id="rId7"/>
    <p:sldId id="257" r:id="rId8"/>
    <p:sldId id="274" r:id="rId9"/>
    <p:sldId id="273" r:id="rId10"/>
    <p:sldId id="259" r:id="rId11"/>
    <p:sldId id="260" r:id="rId12"/>
    <p:sldId id="261" r:id="rId13"/>
    <p:sldId id="262" r:id="rId14"/>
    <p:sldId id="270" r:id="rId15"/>
    <p:sldId id="272" r:id="rId16"/>
    <p:sldId id="275" r:id="rId17"/>
    <p:sldId id="276" r:id="rId18"/>
    <p:sldId id="271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68" autoAdjust="0"/>
    <p:restoredTop sz="94660"/>
  </p:normalViewPr>
  <p:slideViewPr>
    <p:cSldViewPr snapToGrid="0">
      <p:cViewPr varScale="1">
        <p:scale>
          <a:sx n="68" d="100"/>
          <a:sy n="68" d="100"/>
        </p:scale>
        <p:origin x="80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599EA0-2EDB-4DB3-9448-6B6199578CD9}" type="datetimeFigureOut">
              <a:rPr lang="fr-FR" smtClean="0"/>
              <a:t>07/06/2018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20623-720D-444E-873F-5CF6465445A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2885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020623-720D-444E-873F-5CF6465445A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7838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020623-720D-444E-873F-5CF6465445A4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0509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4A6FC-4A0B-474E-B062-A6D38A190C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121575-A522-4B52-9D96-8C0DC984E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4DAEA-DCFB-4698-A723-D31DBD9D1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8FF83-97C7-48F6-BC3F-DB2EB7C2B634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79961-2663-4E3F-92AA-D5F42ABD4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C343FC-DE13-4AF0-8323-817B523B6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0773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10345-0033-44C3-B461-F4E479D63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777B07-CBD0-4F01-A90C-CD444AADDC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06942-7CA6-4053-A770-C3CFA77ED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01DF5-6981-42C8-AAB8-336E033E1468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F3ECA-6A16-4815-A957-8D6D7F079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17800-3FDC-478D-90CA-3E0A4D412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6769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39434D-64BB-422E-8165-B9F826D1AD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5AB3C4-CCAB-426B-872F-D1A1083CFE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D9A73C-E762-4AB7-A62E-9D3D7F331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D9E0A-ADF4-4FF8-8A44-400F142E92FF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39794D-4EB6-4F40-A087-899A7880E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5DBE6-BC90-477C-A56F-70236B58E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4973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7F80C-3C71-4736-8FE2-38DDA9B64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4DAF5-4077-46F5-BC14-21A9A87A2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2F6804-F8E8-4A96-983A-FF7357E6F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5FF73-784B-4120-BEC4-EE485DB7F557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CF104F-E941-4220-AA13-50ACF5B71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40231-A77E-4F4E-BFA2-F618654E0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3985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27890-D7EA-49D7-8B90-476A92A84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6896C5-31DF-4FAF-BED0-5689B79EE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02A719-2869-463A-8DDF-BFA7EB84A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978CA-86B1-4CA6-99A9-DDD093EF0314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25FD9-6D97-4EE6-A83B-81D864EB9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160396-7698-4B33-98A4-18C0A606B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2573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4354A-B92B-4940-8D9B-B3B2B702F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2D282-3C77-41BE-BB7F-A1A007FF79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2C852E-1DFF-441B-9437-7A9DABADA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2AD589-9AE0-474B-8577-091964D0C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A8FCE-B4EB-437D-807E-CB197C76B7A3}" type="datetime1">
              <a:rPr lang="fr-FR" smtClean="0"/>
              <a:t>07/06/2018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948661-B178-4075-ACAF-4BB3D44C4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55723E-DC6F-4440-9CA9-A59F664C1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5071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E39E5-357C-4951-9AF0-99F1D3120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707673-8DF2-4D82-B8E2-8D84533990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0C3E73-0C56-4DF1-9B76-61F84E5CAC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5C862A-0D13-446F-B3F3-56A063CA49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5B5EC6-204F-4FF0-9A01-47499BCAA4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B58AC0-BA91-4559-9DA5-D4F48FDB2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CC201-DCFD-4C7A-A7A7-FB017BD9363B}" type="datetime1">
              <a:rPr lang="fr-FR" smtClean="0"/>
              <a:t>07/06/2018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7D2518-8D10-4438-9CA4-7426DBE8E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340C3C-A4EC-4303-A29C-3BB075E75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2884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480FB-3AC9-45B0-9F06-7D19DACC5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F7ED67-58C2-4017-B4B5-946B0B4B0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13749-0227-420F-A01E-2DE5637827A7}" type="datetime1">
              <a:rPr lang="fr-FR" smtClean="0"/>
              <a:t>07/06/2018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786A10-424A-4767-9A1B-46F7E39B9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501997-F896-475F-AB21-71C9A989D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8225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4895D0-F86A-4CB7-AC0B-C425E476E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2FDFA-59FE-46CF-85CB-C80F84B10CE4}" type="datetime1">
              <a:rPr lang="fr-FR" smtClean="0"/>
              <a:t>07/06/2018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30ED7-220B-4E6F-B746-A4C4D242E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ABF712-AA26-4315-9974-EF87B3374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6663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C8E52-CBDA-4426-8628-51E237A90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566EF-0FF7-4FBB-8337-2087355912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BC0DE2-32D0-42B1-A1BF-091B5C3ED2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6008C3-362F-4E38-A054-BE372B449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A1777-FCCB-4F40-AD33-E98A9CD023D5}" type="datetime1">
              <a:rPr lang="fr-FR" smtClean="0"/>
              <a:t>07/06/2018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BEDBCF-A160-41B4-BCEA-7DEE52D17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5FC66A-3979-4731-83F5-447E821F2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1362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5A67F-81F7-4245-B0ED-BAD3AD6B5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A04614-1E24-470E-850C-75D34F2C47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B596C4-B7E6-4CE2-A638-F8AF1AF2EA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B36EDD-5ADB-4D7D-97C0-2B8E6ADDF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65290-C14F-4213-8414-668712A42DC5}" type="datetime1">
              <a:rPr lang="fr-FR" smtClean="0"/>
              <a:t>07/06/2018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4ED212-B738-4A47-958A-87B01DCF0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5D4E63-F91B-48B9-9AFC-9C79B36E7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9101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C45E0B-CCBC-4A16-B74E-BF7B9D1AB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11A5C2-065E-494A-B59F-88DCC5B2F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EA11D3-B160-4408-91B0-4EED86BE73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01802-FD81-494E-A4CE-91E1846BD336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19E93-6F97-421F-A068-0435EF1726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602FF-2E29-44D5-A3C8-8F40DF1001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7567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CE3FF-CB34-4A80-B0E7-4BBB30B909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335" y="2191385"/>
            <a:ext cx="10515600" cy="163502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sz="4000" dirty="0">
                <a:solidFill>
                  <a:srgbClr val="FF0000"/>
                </a:solidFill>
              </a:rPr>
              <a:t>Une infrastructure Web pour l'acquisition de cas de corrections de phrases en français.</a:t>
            </a:r>
            <a:endParaRPr lang="fr-FR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A0F247-2A4C-44B8-B577-BDD2F858C39B}"/>
              </a:ext>
            </a:extLst>
          </p:cNvPr>
          <p:cNvSpPr txBox="1"/>
          <p:nvPr/>
        </p:nvSpPr>
        <p:spPr>
          <a:xfrm>
            <a:off x="519332" y="5273335"/>
            <a:ext cx="2842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Licence</a:t>
            </a:r>
            <a:r>
              <a:rPr lang="en-US" dirty="0"/>
              <a:t> 3 Informatique</a:t>
            </a:r>
          </a:p>
          <a:p>
            <a:pPr algn="ctr"/>
            <a:r>
              <a:rPr lang="fr-FR" dirty="0"/>
              <a:t>Année</a:t>
            </a:r>
            <a:r>
              <a:rPr lang="en-US" dirty="0"/>
              <a:t> 2017-2018</a:t>
            </a:r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541F68-2122-44C8-B44A-48B77B8AC57C}"/>
              </a:ext>
            </a:extLst>
          </p:cNvPr>
          <p:cNvSpPr txBox="1"/>
          <p:nvPr/>
        </p:nvSpPr>
        <p:spPr>
          <a:xfrm>
            <a:off x="4981134" y="3641746"/>
            <a:ext cx="2039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Hue-Nam LY</a:t>
            </a:r>
            <a:endParaRPr lang="fr-F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523544-8720-4D0D-8D5F-6273D22E63AA}"/>
              </a:ext>
            </a:extLst>
          </p:cNvPr>
          <p:cNvSpPr txBox="1"/>
          <p:nvPr/>
        </p:nvSpPr>
        <p:spPr>
          <a:xfrm>
            <a:off x="9039663" y="4879022"/>
            <a:ext cx="26447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Martine GAUTIER</a:t>
            </a:r>
          </a:p>
          <a:p>
            <a:pPr algn="ctr"/>
            <a:r>
              <a:rPr lang="fr-FR" dirty="0"/>
              <a:t>Bruno GUILLAUME</a:t>
            </a:r>
          </a:p>
          <a:p>
            <a:pPr algn="ctr"/>
            <a:r>
              <a:rPr lang="fr-FR" dirty="0"/>
              <a:t>Yves LEPAGE</a:t>
            </a:r>
          </a:p>
          <a:p>
            <a:pPr algn="ctr"/>
            <a:r>
              <a:rPr lang="fr-FR" dirty="0"/>
              <a:t>Jean LIEBER</a:t>
            </a:r>
          </a:p>
          <a:p>
            <a:pPr algn="ctr"/>
            <a:r>
              <a:rPr lang="fr-FR" dirty="0"/>
              <a:t>Emmanuel NAUER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216745-54C6-436E-9B87-E928D497A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</a:t>
            </a:fld>
            <a:endParaRPr lang="fr-FR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BDCD55-F84D-444E-9B81-4D061BFE37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269" y="306705"/>
            <a:ext cx="2408067" cy="14448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027844-A979-40E2-B9C7-D7C3C1EAF1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7088" y="470007"/>
            <a:ext cx="2109877" cy="11182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EB1D69-4787-4210-B1AA-4B28163F3D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56" y="4429555"/>
            <a:ext cx="1859280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44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2C107-3595-4F52-8FE8-2AFDB70D7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18674" cy="1325563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Formulaire</a:t>
            </a:r>
            <a:r>
              <a:rPr lang="en-US" dirty="0">
                <a:solidFill>
                  <a:srgbClr val="FF0000"/>
                </a:solidFill>
              </a:rPr>
              <a:t>de correction par l’</a:t>
            </a:r>
            <a:r>
              <a:rPr lang="fr-FR" noProof="1">
                <a:solidFill>
                  <a:srgbClr val="FF0000"/>
                </a:solidFill>
              </a:rPr>
              <a:t>utilisateur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718E61-325A-49FF-B777-FE683A67A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460" y="4400942"/>
            <a:ext cx="10515600" cy="1955408"/>
          </a:xfrm>
        </p:spPr>
        <p:txBody>
          <a:bodyPr/>
          <a:lstStyle/>
          <a:p>
            <a:r>
              <a:rPr lang="en-US" dirty="0"/>
              <a:t>“Correct” </a:t>
            </a:r>
            <a:r>
              <a:rPr lang="fr-FR" dirty="0"/>
              <a:t>désactivé </a:t>
            </a:r>
            <a:endParaRPr lang="en-US" dirty="0"/>
          </a:p>
          <a:p>
            <a:r>
              <a:rPr lang="en-US" dirty="0" err="1"/>
              <a:t>Affiche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zone de </a:t>
            </a:r>
            <a:r>
              <a:rPr lang="en-US" dirty="0" err="1"/>
              <a:t>texte</a:t>
            </a:r>
            <a:r>
              <a:rPr lang="en-US" dirty="0"/>
              <a:t>: Correction </a:t>
            </a:r>
            <a:r>
              <a:rPr lang="en-US" dirty="0" err="1"/>
              <a:t>d’utilisateur</a:t>
            </a:r>
            <a:endParaRPr lang="en-US" dirty="0"/>
          </a:p>
          <a:p>
            <a:r>
              <a:rPr lang="en-US" dirty="0"/>
              <a:t>Si ok=&gt; insertion </a:t>
            </a:r>
            <a:r>
              <a:rPr lang="en-US" dirty="0" err="1"/>
              <a:t>dans</a:t>
            </a:r>
            <a:r>
              <a:rPr lang="en-US" dirty="0"/>
              <a:t> la base de </a:t>
            </a:r>
            <a:r>
              <a:rPr lang="fr-FR" dirty="0"/>
              <a:t>données</a:t>
            </a:r>
            <a:r>
              <a:rPr lang="en-US" dirty="0"/>
              <a:t> avec </a:t>
            </a:r>
            <a:r>
              <a:rPr lang="en-US" dirty="0" err="1"/>
              <a:t>statut</a:t>
            </a:r>
            <a:r>
              <a:rPr lang="en-US" dirty="0"/>
              <a:t> “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attente</a:t>
            </a:r>
            <a:r>
              <a:rPr lang="en-US" dirty="0"/>
              <a:t>”</a:t>
            </a:r>
          </a:p>
          <a:p>
            <a:endParaRPr lang="en-US" dirty="0"/>
          </a:p>
          <a:p>
            <a:endParaRPr lang="fr-F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871ABA-07C1-4BC0-A5E9-05E51A866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10</a:t>
            </a:fld>
            <a:endParaRPr lang="fr-F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8C276B-F1D0-4C6D-8CEA-9E294A6B08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77248"/>
            <a:ext cx="10658475" cy="240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76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B871E-8D26-4919-9548-B82AAD762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Login Admin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B5949-B250-4680-B5BC-99AC44E88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5582"/>
            <a:ext cx="10515600" cy="3446584"/>
          </a:xfrm>
        </p:spPr>
        <p:txBody>
          <a:bodyPr>
            <a:normAutofit/>
          </a:bodyPr>
          <a:lstStyle/>
          <a:p>
            <a:r>
              <a:rPr lang="fr-FR" dirty="0"/>
              <a:t>Expert :</a:t>
            </a:r>
          </a:p>
          <a:p>
            <a:pPr lvl="1"/>
            <a:r>
              <a:rPr lang="fr-FR" dirty="0"/>
              <a:t>Insertion dans la base de cas à partir des fichiers csv</a:t>
            </a:r>
          </a:p>
          <a:p>
            <a:pPr lvl="1"/>
            <a:r>
              <a:rPr lang="fr-FR" dirty="0"/>
              <a:t>Validation des problèmes  et des solutions proposées par les utilisateurs</a:t>
            </a:r>
          </a:p>
          <a:p>
            <a:r>
              <a:rPr lang="fr-FR" dirty="0"/>
              <a:t>Webmaster:</a:t>
            </a:r>
          </a:p>
          <a:p>
            <a:pPr lvl="1"/>
            <a:r>
              <a:rPr lang="fr-FR" dirty="0"/>
              <a:t>Gérer le site</a:t>
            </a:r>
          </a:p>
          <a:p>
            <a:pPr lvl="1"/>
            <a:endParaRPr lang="fr-FR" dirty="0"/>
          </a:p>
          <a:p>
            <a:pPr marL="457200" lvl="1" indent="0">
              <a:buNone/>
            </a:pP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ADFB52-0AD1-4DCD-8078-F657BEEB9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13702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4AC65-47C5-4398-8CBE-2E28F5525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Identification Admin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30FF434-0791-407C-ACFB-2584AB3A60E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409717" y="2256900"/>
            <a:ext cx="3381375" cy="295275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B17D94-49C5-4D22-A57B-4C501C0BD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003" y="2683021"/>
            <a:ext cx="5181600" cy="1621693"/>
          </a:xfrm>
        </p:spPr>
        <p:txBody>
          <a:bodyPr/>
          <a:lstStyle/>
          <a:p>
            <a:r>
              <a:rPr lang="fr-FR"/>
              <a:t>Pop-up</a:t>
            </a:r>
            <a:endParaRPr lang="fr-FR" dirty="0"/>
          </a:p>
          <a:p>
            <a:r>
              <a:rPr lang="fr-FR" dirty="0"/>
              <a:t>Pas d’inscription possible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DEFF6F-E444-400D-BCB1-73E0F5E22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9237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8308B-2D64-4F1B-B202-397AEF3B9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Interface </a:t>
            </a:r>
            <a:r>
              <a:rPr lang="en-US" dirty="0" err="1">
                <a:solidFill>
                  <a:srgbClr val="FF0000"/>
                </a:solidFill>
              </a:rPr>
              <a:t>administrateur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9F454-7104-4DEA-B771-69490D8849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4400" y="3874020"/>
            <a:ext cx="10439400" cy="1661234"/>
          </a:xfrm>
        </p:spPr>
        <p:txBody>
          <a:bodyPr/>
          <a:lstStyle/>
          <a:p>
            <a:r>
              <a:rPr lang="fr-FR" dirty="0"/>
              <a:t>« Afficher »: dans un tableau tous les cas avec </a:t>
            </a:r>
            <a:r>
              <a:rPr lang="fr-FR"/>
              <a:t>statut «en </a:t>
            </a:r>
            <a:r>
              <a:rPr lang="fr-FR" dirty="0"/>
              <a:t>attente »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5D6429-2124-4337-82DB-18B07E790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13</a:t>
            </a:fld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A78C59-9DDC-4433-90A7-454D28725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837" y="1354496"/>
            <a:ext cx="5724525" cy="231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791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ADC21-F2B5-4E34-8039-C83A54C49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14</a:t>
            </a:fld>
            <a:endParaRPr lang="fr-FR"/>
          </a:p>
        </p:txBody>
      </p:sp>
      <p:pic>
        <p:nvPicPr>
          <p:cNvPr id="9" name="demonam">
            <a:hlinkClick r:id="" action="ppaction://media"/>
            <a:extLst>
              <a:ext uri="{FF2B5EF4-FFF2-40B4-BE49-F238E27FC236}">
                <a16:creationId xmlns:a16="http://schemas.microsoft.com/office/drawing/2014/main" id="{B7E49AF3-3495-4EB4-96BA-61E873C28DD3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5830" y="176701"/>
            <a:ext cx="11635647" cy="6179649"/>
          </a:xfrm>
        </p:spPr>
      </p:pic>
    </p:spTree>
    <p:extLst>
      <p:ext uri="{BB962C8B-B14F-4D97-AF65-F5344CB8AC3E}">
        <p14:creationId xmlns:p14="http://schemas.microsoft.com/office/powerpoint/2010/main" val="762069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46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94B8B-F890-49D0-8C54-39E8CF81B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3442C-7319-475A-B0CB-F5780322ED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90688"/>
            <a:ext cx="10515600" cy="4486275"/>
          </a:xfrm>
        </p:spPr>
        <p:txBody>
          <a:bodyPr/>
          <a:lstStyle/>
          <a:p>
            <a:r>
              <a:rPr lang="fr-FR" dirty="0"/>
              <a:t>Difficultés : </a:t>
            </a:r>
          </a:p>
          <a:p>
            <a:pPr lvl="1"/>
            <a:r>
              <a:rPr lang="fr-FR" dirty="0" err="1"/>
              <a:t>Php</a:t>
            </a:r>
            <a:r>
              <a:rPr lang="fr-FR" dirty="0"/>
              <a:t>, Ajax</a:t>
            </a:r>
          </a:p>
          <a:p>
            <a:pPr lvl="1"/>
            <a:r>
              <a:rPr lang="fr-FR" dirty="0"/>
              <a:t>Mettre en commun le moteur avec le site web</a:t>
            </a:r>
          </a:p>
          <a:p>
            <a:pPr lvl="1"/>
            <a:r>
              <a:rPr lang="fr-FR" dirty="0"/>
              <a:t>Choix du design</a:t>
            </a:r>
          </a:p>
          <a:p>
            <a:pPr marL="457200" lvl="1" indent="0">
              <a:buNone/>
            </a:pPr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027FD9-4244-4E43-BBB9-98D6939B8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17923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94B8B-F890-49D0-8C54-39E8CF81B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3442C-7319-475A-B0CB-F5780322ED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90688"/>
            <a:ext cx="10515600" cy="4486275"/>
          </a:xfrm>
        </p:spPr>
        <p:txBody>
          <a:bodyPr/>
          <a:lstStyle/>
          <a:p>
            <a:r>
              <a:rPr lang="fr-FR" dirty="0"/>
              <a:t>Améliorations :</a:t>
            </a:r>
          </a:p>
          <a:p>
            <a:pPr lvl="1"/>
            <a:r>
              <a:rPr lang="fr-FR" dirty="0"/>
              <a:t>Différentes types d’administrateurs</a:t>
            </a:r>
          </a:p>
          <a:p>
            <a:pPr lvl="1"/>
            <a:r>
              <a:rPr lang="fr-FR" dirty="0"/>
              <a:t>Terminer la validation d’administrateur</a:t>
            </a:r>
          </a:p>
          <a:p>
            <a:pPr marL="457200" lvl="1" indent="0">
              <a:buNone/>
            </a:pPr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027FD9-4244-4E43-BBB9-98D6939B8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94312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94B8B-F890-49D0-8C54-39E8CF81B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3442C-7319-475A-B0CB-F5780322ED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90688"/>
            <a:ext cx="10515600" cy="4486275"/>
          </a:xfrm>
        </p:spPr>
        <p:txBody>
          <a:bodyPr/>
          <a:lstStyle/>
          <a:p>
            <a:r>
              <a:rPr lang="fr-FR" dirty="0"/>
              <a:t>Résultats:</a:t>
            </a:r>
          </a:p>
          <a:p>
            <a:pPr lvl="1"/>
            <a:r>
              <a:rPr lang="fr-FR" dirty="0"/>
              <a:t>Site fonctionne et déployable avec le moteur</a:t>
            </a:r>
          </a:p>
          <a:p>
            <a:pPr lvl="1"/>
            <a:r>
              <a:rPr lang="fr-FR" dirty="0"/>
              <a:t>Amélioration développement web</a:t>
            </a:r>
          </a:p>
          <a:p>
            <a:pPr lvl="1"/>
            <a:r>
              <a:rPr lang="fr-FR" dirty="0"/>
              <a:t>Expérience. 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027FD9-4244-4E43-BBB9-98D6939B8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64585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55D63-6F52-4C79-9DF8-2D1D0A760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185" y="2447143"/>
            <a:ext cx="10515600" cy="1325563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MERCI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DD1509-18A9-4CCB-9ACC-6B13B0028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5789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B8B26-B558-455C-94F2-68E896040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LORIA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9AA2A-EE77-416E-BF23-C831891F0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Laboratoire lorrain de recherche en informatique et ses applications</a:t>
            </a:r>
          </a:p>
          <a:p>
            <a:r>
              <a:rPr lang="fr-FR" dirty="0"/>
              <a:t>Le CNRS, l’Université de Lorraine et Inria</a:t>
            </a:r>
          </a:p>
          <a:p>
            <a:r>
              <a:rPr lang="fr-FR" dirty="0"/>
              <a:t>TALC.</a:t>
            </a:r>
          </a:p>
          <a:p>
            <a:pPr lvl="1"/>
            <a:r>
              <a:rPr lang="fr-FR" dirty="0"/>
              <a:t>Langues</a:t>
            </a:r>
          </a:p>
          <a:p>
            <a:pPr lvl="1"/>
            <a:r>
              <a:rPr lang="fr-FR" dirty="0"/>
              <a:t>Connaissances</a:t>
            </a:r>
          </a:p>
          <a:p>
            <a:pPr lvl="1"/>
            <a:r>
              <a:rPr lang="fr-FR" dirty="0"/>
              <a:t>Documents</a:t>
            </a:r>
          </a:p>
          <a:p>
            <a:r>
              <a:rPr lang="fr-FR" dirty="0"/>
              <a:t>Orpailleur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80DA4-CED9-4F0E-BCB0-030355744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8012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6DB10D7-3877-463A-B5F1-D65449C78F8A}"/>
              </a:ext>
            </a:extLst>
          </p:cNvPr>
          <p:cNvSpPr/>
          <p:nvPr/>
        </p:nvSpPr>
        <p:spPr>
          <a:xfrm>
            <a:off x="6491046" y="1447833"/>
            <a:ext cx="2089084" cy="479522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5E7626-5C07-4D1C-A480-13C7FBF66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GENERALITÉS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11869FC-DC31-4DDE-9EDC-D36603FC60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88662" y="1759824"/>
            <a:ext cx="1875793" cy="15680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A3438A-A24E-4CD9-86E2-DAB3925EA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925" y="4675182"/>
            <a:ext cx="1747269" cy="14862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6AEC60-74BD-45B8-877D-3EEC387768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3057" y="3845447"/>
            <a:ext cx="1016460" cy="6974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55F07BA-36A7-48FA-94CF-B9C87925C8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2077" y="5013164"/>
            <a:ext cx="761729" cy="697448"/>
          </a:xfrm>
          <a:prstGeom prst="rect">
            <a:avLst/>
          </a:prstGeom>
        </p:spPr>
      </p:pic>
      <p:sp>
        <p:nvSpPr>
          <p:cNvPr id="10" name="Arrow: Down 9">
            <a:extLst>
              <a:ext uri="{FF2B5EF4-FFF2-40B4-BE49-F238E27FC236}">
                <a16:creationId xmlns:a16="http://schemas.microsoft.com/office/drawing/2014/main" id="{C22D1135-9F3F-4E68-9F80-4FAD8B8104C8}"/>
              </a:ext>
            </a:extLst>
          </p:cNvPr>
          <p:cNvSpPr/>
          <p:nvPr/>
        </p:nvSpPr>
        <p:spPr>
          <a:xfrm rot="16200000">
            <a:off x="5267590" y="4941844"/>
            <a:ext cx="631551" cy="117510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Arrow: Up-Down 11">
            <a:extLst>
              <a:ext uri="{FF2B5EF4-FFF2-40B4-BE49-F238E27FC236}">
                <a16:creationId xmlns:a16="http://schemas.microsoft.com/office/drawing/2014/main" id="{EA1C6480-C025-4B38-AB18-3BD888E8BCBD}"/>
              </a:ext>
            </a:extLst>
          </p:cNvPr>
          <p:cNvSpPr/>
          <p:nvPr/>
        </p:nvSpPr>
        <p:spPr>
          <a:xfrm>
            <a:off x="7245617" y="3447680"/>
            <a:ext cx="604911" cy="92678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827C765-99DF-4224-9D2A-D454F7AA7D28}"/>
              </a:ext>
            </a:extLst>
          </p:cNvPr>
          <p:cNvSpPr/>
          <p:nvPr/>
        </p:nvSpPr>
        <p:spPr>
          <a:xfrm rot="13153555">
            <a:off x="8568803" y="2758436"/>
            <a:ext cx="1083212" cy="6454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1971E3EE-7DC3-491F-9B5B-D2677C3BE5F9}"/>
              </a:ext>
            </a:extLst>
          </p:cNvPr>
          <p:cNvSpPr/>
          <p:nvPr/>
        </p:nvSpPr>
        <p:spPr>
          <a:xfrm rot="14567114">
            <a:off x="8967637" y="4385426"/>
            <a:ext cx="631551" cy="117510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69DBF55-D54D-46FF-A3CE-C841C1440EF2}"/>
              </a:ext>
            </a:extLst>
          </p:cNvPr>
          <p:cNvSpPr txBox="1">
            <a:spLocks/>
          </p:cNvSpPr>
          <p:nvPr/>
        </p:nvSpPr>
        <p:spPr>
          <a:xfrm>
            <a:off x="838200" y="192099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Un moteur d'inférences</a:t>
            </a:r>
          </a:p>
          <a:p>
            <a:r>
              <a:rPr lang="fr-FR" dirty="0"/>
              <a:t>Acquisition semi-automatique </a:t>
            </a:r>
            <a:br>
              <a:rPr lang="fr-FR" dirty="0"/>
            </a:br>
            <a:r>
              <a:rPr lang="fr-FR" dirty="0"/>
              <a:t>de cas</a:t>
            </a:r>
          </a:p>
          <a:p>
            <a:r>
              <a:rPr lang="fr-FR" dirty="0">
                <a:solidFill>
                  <a:schemeClr val="accent1"/>
                </a:solidFill>
              </a:rPr>
              <a:t>Une infrastructure Web</a:t>
            </a:r>
            <a:endParaRPr lang="en-US" dirty="0">
              <a:solidFill>
                <a:schemeClr val="accent1"/>
              </a:solidFill>
            </a:endParaRPr>
          </a:p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F22DC9-CC48-49C4-AADC-B13EA1F33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3050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9CB5E5-0423-4DD5-9D35-BD0B7BB2AB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838" y="2941459"/>
            <a:ext cx="2024324" cy="8097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8EB305-D5AF-4CDE-8F84-7DB4398C38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28467"/>
            <a:ext cx="9144000" cy="1371674"/>
          </a:xfrm>
        </p:spPr>
        <p:txBody>
          <a:bodyPr/>
          <a:lstStyle/>
          <a:p>
            <a:r>
              <a:rPr lang="fr-FR" dirty="0">
                <a:solidFill>
                  <a:srgbClr val="FF0000"/>
                </a:solidFill>
              </a:rPr>
              <a:t>CORRECTOR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F05377-FAFD-4DAF-B1A2-3AC2AA1406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02238"/>
            <a:ext cx="9144000" cy="1655762"/>
          </a:xfrm>
        </p:spPr>
        <p:txBody>
          <a:bodyPr/>
          <a:lstStyle/>
          <a:p>
            <a:r>
              <a:rPr lang="en-US" dirty="0"/>
              <a:t>Interface web et base de </a:t>
            </a:r>
            <a:r>
              <a:rPr lang="fr-FR" dirty="0"/>
              <a:t>données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5AE59-006A-4470-B4E4-F43C73136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7366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CC142-4404-43ED-872E-DB617DED9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BASE DE </a:t>
            </a:r>
            <a:r>
              <a:rPr lang="fr-FR" dirty="0">
                <a:solidFill>
                  <a:srgbClr val="FF0000"/>
                </a:solidFill>
              </a:rPr>
              <a:t>DONNÉES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DAD51D-735E-4832-8669-CD472C542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73283" cy="4351338"/>
          </a:xfrm>
        </p:spPr>
        <p:txBody>
          <a:bodyPr/>
          <a:lstStyle/>
          <a:p>
            <a:r>
              <a:rPr lang="en-US" dirty="0" err="1"/>
              <a:t>mySQL</a:t>
            </a:r>
            <a:endParaRPr lang="en-US" dirty="0"/>
          </a:p>
          <a:p>
            <a:r>
              <a:rPr lang="fr-FR" dirty="0"/>
              <a:t>Alimenter</a:t>
            </a:r>
            <a:r>
              <a:rPr lang="en-US" dirty="0"/>
              <a:t>:</a:t>
            </a:r>
          </a:p>
          <a:p>
            <a:pPr lvl="1"/>
            <a:r>
              <a:rPr lang="en-US" sz="2800" dirty="0"/>
              <a:t>Cas </a:t>
            </a:r>
            <a:r>
              <a:rPr lang="en-US" sz="2800" dirty="0" err="1"/>
              <a:t>initiale</a:t>
            </a:r>
            <a:r>
              <a:rPr lang="en-US" sz="2800" dirty="0"/>
              <a:t>(file.csv)</a:t>
            </a:r>
          </a:p>
          <a:p>
            <a:pPr lvl="1"/>
            <a:r>
              <a:rPr lang="fr-FR" sz="2800" dirty="0"/>
              <a:t>Acquisition semi-automatique de cas(Cf. Mr LEVY)</a:t>
            </a:r>
          </a:p>
          <a:p>
            <a:pPr lvl="1"/>
            <a:r>
              <a:rPr lang="fr-FR" sz="2800" dirty="0"/>
              <a:t>Utilisateur</a:t>
            </a:r>
            <a:endParaRPr lang="en-US" sz="28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1C9183-6600-4F85-A6F2-54FF236571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4755" y="1825625"/>
            <a:ext cx="5631690" cy="260252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4E627C-8ADB-491E-9E95-91B63191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9057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6E8B9-32B7-46B0-AF71-1CBE7A2FB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CASES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D8D1B16-F9D6-4AC7-8562-580BAD1C74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4399" y="1471851"/>
            <a:ext cx="5711483" cy="4351338"/>
          </a:xfrm>
        </p:spPr>
        <p:txBody>
          <a:bodyPr/>
          <a:lstStyle/>
          <a:p>
            <a:r>
              <a:rPr lang="en-US" dirty="0"/>
              <a:t>Relation </a:t>
            </a:r>
            <a:r>
              <a:rPr lang="en-US" dirty="0" err="1"/>
              <a:t>principale</a:t>
            </a:r>
            <a:endParaRPr lang="en-US" dirty="0"/>
          </a:p>
          <a:p>
            <a:r>
              <a:rPr lang="en-US" dirty="0"/>
              <a:t>Status: Correct, Incorrect,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fr-FR" dirty="0"/>
              <a:t>attente</a:t>
            </a:r>
            <a:endParaRPr lang="en-US" dirty="0"/>
          </a:p>
          <a:p>
            <a:r>
              <a:rPr lang="en-US" dirty="0"/>
              <a:t> </a:t>
            </a:r>
            <a:r>
              <a:rPr lang="fr-FR" dirty="0"/>
              <a:t>Français</a:t>
            </a:r>
            <a:r>
              <a:rPr lang="en-US" dirty="0"/>
              <a:t> et </a:t>
            </a:r>
            <a:r>
              <a:rPr lang="fr-FR" dirty="0"/>
              <a:t>Anglais</a:t>
            </a:r>
            <a:r>
              <a:rPr lang="en-US" dirty="0"/>
              <a:t>.</a:t>
            </a:r>
            <a:endParaRPr lang="fr-FR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4FA39C-6A98-40A8-98C4-8AB49A0B1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3668" y="1096862"/>
            <a:ext cx="1922711" cy="3404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F7AB6F-BFA2-4F02-825E-F0E1FA8EB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6</a:t>
            </a:fld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997851-9AB3-436D-9CE5-38B07C80B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5442189"/>
            <a:ext cx="105156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049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13DB9-A7D8-4695-84CE-D8B925D44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Interface web </a:t>
            </a:r>
            <a:r>
              <a:rPr lang="fr-FR" dirty="0">
                <a:solidFill>
                  <a:srgbClr val="FF0000"/>
                </a:solidFill>
              </a:rPr>
              <a:t>multilingue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AC323A-D775-4A52-A575-825C63766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2044" y="3679574"/>
            <a:ext cx="5267178" cy="2688175"/>
          </a:xfrm>
        </p:spPr>
        <p:txBody>
          <a:bodyPr/>
          <a:lstStyle/>
          <a:p>
            <a:pPr algn="ctr"/>
            <a:r>
              <a:rPr lang="en-US" dirty="0"/>
              <a:t>Possible </a:t>
            </a:r>
            <a:r>
              <a:rPr lang="fr-FR" dirty="0"/>
              <a:t>amélioration</a:t>
            </a:r>
            <a:r>
              <a:rPr lang="en-US" dirty="0"/>
              <a:t>.</a:t>
            </a:r>
          </a:p>
          <a:p>
            <a:pPr algn="ctr"/>
            <a:r>
              <a:rPr lang="fr-FR" dirty="0"/>
              <a:t>Actualisation</a:t>
            </a:r>
            <a:r>
              <a:rPr lang="en-US" dirty="0"/>
              <a:t> </a:t>
            </a:r>
            <a:r>
              <a:rPr lang="fr-FR" dirty="0"/>
              <a:t>dynamique</a:t>
            </a:r>
            <a:r>
              <a:rPr lang="en-US" dirty="0"/>
              <a:t>.</a:t>
            </a:r>
          </a:p>
          <a:p>
            <a:pPr algn="ctr"/>
            <a:r>
              <a:rPr lang="en-US" dirty="0"/>
              <a:t>PHP, JavaScript, Bootstrap.</a:t>
            </a:r>
          </a:p>
          <a:p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7A344A-1761-40B0-8B38-3038627AE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4634643" cy="154488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2D3D2D-BAB4-46D3-A5D6-EFE974CB4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7</a:t>
            </a:fld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5E0B54-9699-4891-A2C9-B40C2123C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852" y="1690688"/>
            <a:ext cx="4859948" cy="15412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99238A-3810-4C67-A724-EE23D2A8F2E3}"/>
              </a:ext>
            </a:extLst>
          </p:cNvPr>
          <p:cNvSpPr txBox="1"/>
          <p:nvPr/>
        </p:nvSpPr>
        <p:spPr>
          <a:xfrm>
            <a:off x="5697415" y="2138289"/>
            <a:ext cx="796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=&gt;</a:t>
            </a:r>
          </a:p>
        </p:txBody>
      </p:sp>
    </p:spTree>
    <p:extLst>
      <p:ext uri="{BB962C8B-B14F-4D97-AF65-F5344CB8AC3E}">
        <p14:creationId xmlns:p14="http://schemas.microsoft.com/office/powerpoint/2010/main" val="3631094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469D6-501C-48AC-8F65-DF4282633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Formulaire de vérification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971D94-E6B0-4A1F-B784-9B0DB3E7C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8</a:t>
            </a:fld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A7166E-E238-4A06-9E68-5C7042DE2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9753600" cy="1643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920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469D6-501C-48AC-8F65-DF4282633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Formulaire de vérification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0BBE177-6154-4743-A11D-392724B483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49874" y="3934843"/>
            <a:ext cx="10322938" cy="2365772"/>
          </a:xfrm>
        </p:spPr>
        <p:txBody>
          <a:bodyPr/>
          <a:lstStyle/>
          <a:p>
            <a:r>
              <a:rPr lang="en-US" dirty="0"/>
              <a:t>Correct : </a:t>
            </a:r>
            <a:r>
              <a:rPr lang="fr-FR" dirty="0"/>
              <a:t>insérer</a:t>
            </a:r>
            <a:r>
              <a:rPr lang="en-US" dirty="0"/>
              <a:t> </a:t>
            </a:r>
            <a:r>
              <a:rPr lang="en-US" dirty="0" err="1"/>
              <a:t>dans</a:t>
            </a:r>
            <a:r>
              <a:rPr lang="en-US" dirty="0"/>
              <a:t> la base</a:t>
            </a:r>
          </a:p>
          <a:p>
            <a:r>
              <a:rPr lang="en-US" dirty="0"/>
              <a:t>Incorrect : </a:t>
            </a:r>
            <a:r>
              <a:rPr lang="fr-FR" dirty="0"/>
              <a:t>déclenche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proposition correction.</a:t>
            </a:r>
            <a:endParaRPr lang="fr-FR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971D94-E6B0-4A1F-B784-9B0DB3E7C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9</a:t>
            </a:fld>
            <a:endParaRPr lang="fr-F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EBB0B5-7EDB-44F9-8F43-FF99625AA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7"/>
            <a:ext cx="10629900" cy="165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4396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667</TotalTime>
  <Words>266</Words>
  <Application>Microsoft Office PowerPoint</Application>
  <PresentationFormat>Widescreen</PresentationFormat>
  <Paragraphs>103</Paragraphs>
  <Slides>18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LORIA</vt:lpstr>
      <vt:lpstr>GENERALITÉS</vt:lpstr>
      <vt:lpstr>CORRECTOR</vt:lpstr>
      <vt:lpstr>BASE DE DONNÉES</vt:lpstr>
      <vt:lpstr>CASES</vt:lpstr>
      <vt:lpstr>Interface web multilingue</vt:lpstr>
      <vt:lpstr>Formulaire de vérification</vt:lpstr>
      <vt:lpstr>Formulaire de vérification</vt:lpstr>
      <vt:lpstr>Formulairede correction par l’utilisateur</vt:lpstr>
      <vt:lpstr>Login Admin</vt:lpstr>
      <vt:lpstr>Identification Admin</vt:lpstr>
      <vt:lpstr>Interface administrateur</vt:lpstr>
      <vt:lpstr>PowerPoint Presentation</vt:lpstr>
      <vt:lpstr>CONCLUSION</vt:lpstr>
      <vt:lpstr>CONCLUSION</vt:lpstr>
      <vt:lpstr>CONCLUSION</vt:lpstr>
      <vt:lpstr>MERCI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linguistiC@SE</dc:title>
  <dc:creator>Sle3ping Forest</dc:creator>
  <cp:lastModifiedBy>Sle3ping Forest</cp:lastModifiedBy>
  <cp:revision>69</cp:revision>
  <dcterms:created xsi:type="dcterms:W3CDTF">2018-05-20T16:33:49Z</dcterms:created>
  <dcterms:modified xsi:type="dcterms:W3CDTF">2018-06-07T14:01:20Z</dcterms:modified>
</cp:coreProperties>
</file>